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60"/>
  </p:notesMasterIdLst>
  <p:sldIdLst>
    <p:sldId id="256" r:id="rId2"/>
    <p:sldId id="318" r:id="rId3"/>
    <p:sldId id="330" r:id="rId4"/>
    <p:sldId id="289" r:id="rId5"/>
    <p:sldId id="291" r:id="rId6"/>
    <p:sldId id="292" r:id="rId7"/>
    <p:sldId id="293" r:id="rId8"/>
    <p:sldId id="294" r:id="rId9"/>
    <p:sldId id="295" r:id="rId10"/>
    <p:sldId id="286" r:id="rId11"/>
    <p:sldId id="288" r:id="rId12"/>
    <p:sldId id="290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40" r:id="rId21"/>
    <p:sldId id="257" r:id="rId22"/>
    <p:sldId id="304" r:id="rId23"/>
    <p:sldId id="303" r:id="rId24"/>
    <p:sldId id="264" r:id="rId25"/>
    <p:sldId id="332" r:id="rId26"/>
    <p:sldId id="265" r:id="rId27"/>
    <p:sldId id="266" r:id="rId28"/>
    <p:sldId id="334" r:id="rId29"/>
    <p:sldId id="268" r:id="rId30"/>
    <p:sldId id="323" r:id="rId31"/>
    <p:sldId id="333" r:id="rId32"/>
    <p:sldId id="272" r:id="rId33"/>
    <p:sldId id="339" r:id="rId34"/>
    <p:sldId id="338" r:id="rId35"/>
    <p:sldId id="324" r:id="rId36"/>
    <p:sldId id="325" r:id="rId37"/>
    <p:sldId id="326" r:id="rId38"/>
    <p:sldId id="327" r:id="rId39"/>
    <p:sldId id="328" r:id="rId40"/>
    <p:sldId id="329" r:id="rId41"/>
    <p:sldId id="342" r:id="rId42"/>
    <p:sldId id="335" r:id="rId43"/>
    <p:sldId id="331" r:id="rId44"/>
    <p:sldId id="321" r:id="rId45"/>
    <p:sldId id="319" r:id="rId46"/>
    <p:sldId id="337" r:id="rId47"/>
    <p:sldId id="343" r:id="rId48"/>
    <p:sldId id="305" r:id="rId49"/>
    <p:sldId id="285" r:id="rId50"/>
    <p:sldId id="306" r:id="rId51"/>
    <p:sldId id="307" r:id="rId52"/>
    <p:sldId id="308" r:id="rId53"/>
    <p:sldId id="313" r:id="rId54"/>
    <p:sldId id="311" r:id="rId55"/>
    <p:sldId id="310" r:id="rId56"/>
    <p:sldId id="312" r:id="rId57"/>
    <p:sldId id="341" r:id="rId58"/>
    <p:sldId id="336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7C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1" autoAdjust="0"/>
    <p:restoredTop sz="99581" autoAdjust="0"/>
  </p:normalViewPr>
  <p:slideViewPr>
    <p:cSldViewPr snapToGrid="0" snapToObjects="1">
      <p:cViewPr>
        <p:scale>
          <a:sx n="140" d="100"/>
          <a:sy n="140" d="100"/>
        </p:scale>
        <p:origin x="-1832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1FA3B-C6EF-1345-AF88-5F2D1DDAABBA}" type="datetimeFigureOut">
              <a:rPr lang="en-US" smtClean="0"/>
              <a:t>15. 8. 28.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F020E-79BA-0340-AB7B-7FA5632B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08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개월동안 마에스트로를 하면서 무엇이 우리를 개선시킬수 있을까 고민했다</a:t>
            </a:r>
            <a:endParaRPr lang="en-US" altLang="ko-KR" dirty="0" smtClean="0"/>
          </a:p>
          <a:p>
            <a:r>
              <a:rPr lang="ko-KR" altLang="en-US" dirty="0" smtClean="0"/>
              <a:t>그 중에 하나를 선택한 것이 바로 멘토링 보고서다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혹시 이 안에는 보관하면 좋은 정보가 많은데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멘티님들 이것을 본적이 있나요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멘토님들 작성하기 귀찮지 않았나요</a:t>
            </a:r>
            <a:r>
              <a:rPr lang="en-US" altLang="ko-KR" dirty="0" smtClean="0"/>
              <a:t>?</a:t>
            </a:r>
            <a:r>
              <a:rPr lang="ko-KR" altLang="en-US" dirty="0" smtClean="0"/>
              <a:t> 사무국님들도 힘들지 않았나요</a:t>
            </a:r>
            <a:r>
              <a:rPr lang="en-US" altLang="ko-KR" dirty="0" smtClean="0"/>
              <a:t>?</a:t>
            </a:r>
          </a:p>
          <a:p>
            <a:endParaRPr lang="en-US" dirty="0" smtClean="0"/>
          </a:p>
          <a:p>
            <a:r>
              <a:rPr lang="ko-KR" altLang="en-US" dirty="0" smtClean="0"/>
              <a:t>그래서 우리는 멘토님들은 보고서 작성을 쉽게하고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멘티도 공유해서 도움이 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사무국에서는 소모없는 노동집약적인 시간을 줄이는</a:t>
            </a:r>
            <a:endParaRPr lang="en-US" altLang="ko-KR" dirty="0" smtClean="0"/>
          </a:p>
          <a:p>
            <a:r>
              <a:rPr lang="ko-KR" altLang="en-US" dirty="0" smtClean="0"/>
              <a:t>소프트웨어가 있다면 모두에게 행복을 줄 수 있다고 생각합니다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그래서 우리는 이 주제를 잡았습니다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멘토님들은 이것을 작성을 하고 사인을 받고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사진을 첨부하는 일련의 과정이 작성이 편해야 되겟다는 점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멘티들이 이것들을 공유하고 참고해서 멘토링에 도움을 받을수 있어야된다는점</a:t>
            </a:r>
            <a:endParaRPr lang="en-US" altLang="ko-KR" dirty="0" smtClean="0"/>
          </a:p>
          <a:p>
            <a:r>
              <a:rPr lang="ko-KR" altLang="en-US" dirty="0" smtClean="0"/>
              <a:t>사무국의 반복적인 작업을 줄일수 있는 점</a:t>
            </a:r>
            <a:endParaRPr lang="en-US" altLang="ko-KR" dirty="0" smtClean="0"/>
          </a:p>
          <a:p>
            <a:r>
              <a:rPr lang="ko-KR" altLang="en-US" dirty="0" smtClean="0"/>
              <a:t>그리고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이것이 계속 유지보수 되어야 하기 떄문에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유지보수하는 법</a:t>
            </a:r>
            <a:r>
              <a:rPr lang="en-US" altLang="ko-KR" dirty="0" smtClean="0"/>
              <a:t>,</a:t>
            </a:r>
            <a:r>
              <a:rPr lang="ko-KR" altLang="en-US" dirty="0" smtClean="0"/>
              <a:t> 비용도 심플해야되겟다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  <a:p>
            <a:r>
              <a:rPr lang="ko-KR" altLang="en-US" dirty="0" smtClean="0"/>
              <a:t>우리는 이런것들을 고민했다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그래서 우리는 이러이러하게 만들엇습니다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dirty="0" smtClean="0"/>
          </a:p>
          <a:p>
            <a:r>
              <a:rPr lang="ko-KR" altLang="en-US" dirty="0" smtClean="0"/>
              <a:t>기능적인 요구사항으로 모바일과 웹의 기능들</a:t>
            </a:r>
            <a:r>
              <a:rPr lang="en-US" altLang="ko-KR" dirty="0" smtClean="0"/>
              <a:t>~~</a:t>
            </a:r>
            <a:r>
              <a:rPr lang="ko-KR" altLang="en-US" dirty="0" smtClean="0"/>
              <a:t> 이것저것 들을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비</a:t>
            </a:r>
            <a:r>
              <a:rPr lang="en-US" altLang="ko-KR" dirty="0" smtClean="0"/>
              <a:t>-</a:t>
            </a:r>
            <a:r>
              <a:rPr lang="ko-KR" altLang="en-US" dirty="0" smtClean="0"/>
              <a:t>기능적인 요구사항으로 운영비용이 없어야 한다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유지보수하기 편해야한다</a:t>
            </a:r>
            <a:r>
              <a:rPr lang="ko-KR" altLang="ko-KR" dirty="0" smtClean="0"/>
              <a:t>,</a:t>
            </a:r>
            <a:r>
              <a:rPr lang="ko-KR" altLang="en-US" dirty="0" smtClean="0"/>
              <a:t> 지속적인 업그레이드가 가능해야한다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	</a:t>
            </a:r>
            <a:r>
              <a:rPr lang="en-US" altLang="ko-KR" dirty="0" smtClean="0"/>
              <a:t>1.</a:t>
            </a:r>
            <a:r>
              <a:rPr lang="ko-KR" altLang="en-US" dirty="0" smtClean="0"/>
              <a:t> 가용성을 보장하고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무한히 사용할수 잇는 검증된 서비스 재사용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구글드라이브</a:t>
            </a:r>
            <a:r>
              <a:rPr lang="en-US" altLang="ko-KR" dirty="0" smtClean="0"/>
              <a:t>,</a:t>
            </a:r>
            <a:r>
              <a:rPr lang="ko-KR" altLang="en-US" dirty="0" smtClean="0"/>
              <a:t>깃랩</a:t>
            </a:r>
            <a:r>
              <a:rPr lang="en-US" altLang="ko-KR" dirty="0" smtClean="0"/>
              <a:t>)</a:t>
            </a:r>
          </a:p>
          <a:p>
            <a:r>
              <a:rPr lang="en-US" dirty="0" smtClean="0"/>
              <a:t>	</a:t>
            </a:r>
            <a:r>
              <a:rPr lang="ko-KR" altLang="ko-KR" dirty="0" smtClean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 오픈소스화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소마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코드를 오픈해서 다음에도 유지보수할수 있게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ko-KR" dirty="0" smtClean="0"/>
              <a:t>~</a:t>
            </a:r>
            <a:r>
              <a:rPr lang="en-US" altLang="ko-KR" dirty="0" smtClean="0"/>
              <a:t>~</a:t>
            </a:r>
            <a:r>
              <a:rPr lang="ko-KR" altLang="en-US" dirty="0" smtClean="0"/>
              <a:t> 이런 아키텍처로 만들엇습니다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ko-KR" dirty="0" smtClean="0"/>
              <a:t>~</a:t>
            </a:r>
            <a:r>
              <a:rPr lang="en-US" altLang="ko-KR" dirty="0" smtClean="0"/>
              <a:t>~</a:t>
            </a:r>
            <a:r>
              <a:rPr lang="ko-KR" altLang="en-US" dirty="0" smtClean="0"/>
              <a:t> 데모 하기</a:t>
            </a:r>
            <a:endParaRPr lang="en-US" altLang="ko-KR" dirty="0" smtClean="0"/>
          </a:p>
          <a:p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우리가 경험한 것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웹리소스 재정의</a:t>
            </a:r>
            <a:r>
              <a:rPr lang="ko-KR" altLang="ko-KR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웹은 데이터 베이스이다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공짜다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unlimit</a:t>
            </a:r>
            <a:r>
              <a:rPr lang="ko-KR" altLang="en-US" dirty="0" smtClean="0"/>
              <a:t> 하다</a:t>
            </a:r>
            <a:r>
              <a:rPr lang="ko-KR" altLang="ko-KR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불편하다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구글의 방식을 우리에 맞게 커스터마이징하다보니</a:t>
            </a:r>
            <a:r>
              <a:rPr lang="en-US" altLang="ko-KR" dirty="0" smtClean="0"/>
              <a:t>)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228600" lvl="0" indent="-228600">
              <a:buAutoNum type="arabicPeriod"/>
            </a:pPr>
            <a:r>
              <a:rPr lang="ko-KR" altLang="en-US" dirty="0" smtClean="0"/>
              <a:t>우리가 느낀 점 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시행착오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3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F020E-79BA-0340-AB7B-7FA5632BC1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15년 8월 28일 Friday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15년 8월 28일 Friday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15년 8월 28일 Friday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15년 8월 28일 Friday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15년 8월 28일 Friday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15년 8월 28일 Friday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나눔고딕"/>
                <a:ea typeface="나눔고딕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15년 8월 28일 Friday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15년 8월 28일 Friday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15년 8월 28일 Friday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15년 8월 28일 Friday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15년 8월 28일 Friday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나눔고딕"/>
              </a:defRPr>
            </a:lvl1pPr>
          </a:lstStyle>
          <a:p>
            <a:fld id="{A80CB818-7379-467D-8E76-EF9D9074A26C}" type="datetime2">
              <a:rPr lang="en-US" smtClean="0"/>
              <a:pPr/>
              <a:t>15년 8월 28일 Friday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나눔고딕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나눔고딕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나눔고딕"/>
          <a:ea typeface="나눔고딕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고딕"/>
          <a:ea typeface="나눔고딕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나눔고딕"/>
                <a:ea typeface="나눔고딕"/>
                <a:cs typeface="나눔고딕"/>
              </a:rPr>
              <a:t>SOMA Report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291038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en-US" dirty="0" smtClean="0"/>
              <a:t>Mentoring Report Management System</a:t>
            </a:r>
            <a:r>
              <a:rPr lang="en-US" altLang="ko-KR" dirty="0" smtClean="0"/>
              <a:t>)</a:t>
            </a:r>
            <a:endParaRPr lang="en-US" dirty="0" smtClean="0"/>
          </a:p>
          <a:p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err="1" smtClean="0"/>
              <a:t>Mento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ko-KR" altLang="en-US" dirty="0"/>
              <a:t>김태완</a:t>
            </a:r>
            <a:endParaRPr lang="en-US" altLang="ko-KR" dirty="0"/>
          </a:p>
          <a:p>
            <a:pPr algn="r"/>
            <a:r>
              <a:rPr lang="en-US" dirty="0"/>
              <a:t>Mentee : </a:t>
            </a:r>
            <a:r>
              <a:rPr lang="ko-KR" altLang="en-US" dirty="0"/>
              <a:t>민종현</a:t>
            </a:r>
            <a:r>
              <a:rPr lang="en-US" altLang="ko-KR" dirty="0"/>
              <a:t>,</a:t>
            </a:r>
            <a:r>
              <a:rPr lang="ko-KR" altLang="en-US" dirty="0"/>
              <a:t> 강성훈</a:t>
            </a:r>
            <a:r>
              <a:rPr lang="en-US" altLang="ko-KR" dirty="0"/>
              <a:t>,</a:t>
            </a:r>
            <a:r>
              <a:rPr lang="ko-KR" altLang="en-US" dirty="0"/>
              <a:t> 이재연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02834" y="1042736"/>
            <a:ext cx="3393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멘토링 보고서에 작성된 내용을 </a:t>
            </a:r>
            <a:r>
              <a:rPr lang="ko-KR" altLang="ko-KR" sz="20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참조하고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활용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할수 없어요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93" y="1750622"/>
            <a:ext cx="3664976" cy="350715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29562" y="5207974"/>
            <a:ext cx="61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멘티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38512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53940" y="949885"/>
            <a:ext cx="39548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멘토링 보고서를 활용하고 싶어요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</a:p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종합적인 기록 저장소</a:t>
            </a:r>
            <a:endParaRPr lang="en-US" altLang="ko-KR" sz="2000" dirty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멘토링 히스토리 관리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93" y="1750622"/>
            <a:ext cx="3664976" cy="35071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29562" y="5207974"/>
            <a:ext cx="61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멘티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3238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32045" y="5237321"/>
            <a:ext cx="35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멘토링 보고서 조회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프로젝트별 공유 드라이브 제공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961301" y="2581101"/>
            <a:ext cx="23091" cy="226290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53940" y="949885"/>
            <a:ext cx="39548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멘토링 보고서를 활용하고 싶어요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</a:p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종합적인 기록 저장소</a:t>
            </a:r>
            <a:endParaRPr lang="en-US" altLang="ko-KR" sz="2000" dirty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멘토링 히스토리 관리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93" y="1750622"/>
            <a:ext cx="3664976" cy="35071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9562" y="5207974"/>
            <a:ext cx="61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멘티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860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33804" y="862280"/>
            <a:ext cx="4660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멘토링 보고서를 다시 전산으로 입력하기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너무 번거롭네요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</a:p>
        </p:txBody>
      </p:sp>
      <p:pic>
        <p:nvPicPr>
          <p:cNvPr id="3" name="Picture 2" descr="KakaoTalk_Photo_2015-08-27-17-09-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7" y="1980761"/>
            <a:ext cx="4356000" cy="27579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446" y="48256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사무국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389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192755" y="862280"/>
            <a:ext cx="50687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멘토링 보고서를 다시 전산으로 입력하기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너무 번거롭네요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</a:p>
          <a:p>
            <a:pPr algn="ctr"/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통계가 필요한데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하나하나 정리하기 힘들다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</a:p>
        </p:txBody>
      </p:sp>
      <p:pic>
        <p:nvPicPr>
          <p:cNvPr id="8" name="Picture 7" descr="KakaoTalk_Photo_2015-08-27-17-09-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7" y="1980761"/>
            <a:ext cx="4356000" cy="27579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446" y="48256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사무국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258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192755" y="862280"/>
            <a:ext cx="506875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멘토링 보고서를 다시 전산으로 입력하기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너무 번거롭네요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</a:p>
          <a:p>
            <a:pPr algn="ctr"/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통계가 필요한데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하나하나 정리하기 힘들다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</a:p>
          <a:p>
            <a:pPr algn="ctr"/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보고서 작성 규정을 잘 지켜주셨으면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좋겠다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</a:p>
        </p:txBody>
      </p:sp>
      <p:pic>
        <p:nvPicPr>
          <p:cNvPr id="7" name="Picture 6" descr="KakaoTalk_Photo_2015-08-27-17-09-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7" y="1980761"/>
            <a:ext cx="4356000" cy="27579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446" y="48256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사무국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22941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2322" y="1002632"/>
            <a:ext cx="4273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자동으로 전산 입력해주면 좋겠네요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.”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2394" y="5240583"/>
            <a:ext cx="5545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작성된 보고서를 워드 파일로 가져오고 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프린트 할 수 있는 기능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전산 입력된 보고서를 조회하는 기능 제공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데이터를 한번에 입력하게 하는 엑셀 파일 제공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493407" y="1694144"/>
            <a:ext cx="23091" cy="289790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KakaoTalk_Photo_2015-08-27-17-09-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7" y="1980761"/>
            <a:ext cx="4356000" cy="27579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0446" y="48256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사무국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18929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5607" y="909055"/>
            <a:ext cx="441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멘토링 관련해서 통계 정보를 자동으로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정리해주면 좋겠어요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6524" y="4965631"/>
            <a:ext cx="2633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연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기수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단계 등에 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따른 통계 데이터 제공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2" name="Picture 11" descr="KakaoTalk_Photo_2015-08-27-17-09-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7" y="1980761"/>
            <a:ext cx="4356000" cy="275790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6493407" y="1694144"/>
            <a:ext cx="23091" cy="289790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0446" y="48256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사무국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867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5607" y="842850"/>
            <a:ext cx="4493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보고서 작성 규정을 지키게끔 하는 기능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있으면 좋겠어요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6612" y="5025469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보고서 작성 규정에 따른 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보고서 작성 기능 제공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2" name="Picture 11" descr="KakaoTalk_Photo_2015-08-27-17-09-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7" y="1980761"/>
            <a:ext cx="4356000" cy="275790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6493407" y="1694144"/>
            <a:ext cx="23091" cy="289790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0446" y="48256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사무국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5994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6030" y="877669"/>
            <a:ext cx="3460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유지보수가 쉽고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시스템 유지 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비용이 안들었으면 좋겠어요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6747" y="4896646"/>
            <a:ext cx="51347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구글 드라이브를 이용하여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유지비용을 줄이고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방법 또한 편해야겠다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데이터 서버유지 비용 최소화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2" name="Picture 11" descr="KakaoTalk_Photo_2015-08-27-17-09-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7" y="1980761"/>
            <a:ext cx="4356000" cy="275790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6643083" y="1694144"/>
            <a:ext cx="23091" cy="289790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0446" y="48256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사무국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6120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스크린샷 2015-08-27 오후 11.27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12" y="750455"/>
            <a:ext cx="4295761" cy="58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3385" y="910833"/>
            <a:ext cx="59006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나눔고딕"/>
                <a:ea typeface="나눔고딕"/>
                <a:cs typeface="나눔고딕"/>
              </a:rPr>
              <a:t>어째서 소프트웨어 마에스트로는</a:t>
            </a:r>
            <a:r>
              <a:rPr lang="en-US" altLang="ko-KR" sz="4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4400" dirty="0" smtClean="0">
                <a:latin typeface="나눔고딕"/>
                <a:ea typeface="나눔고딕"/>
                <a:cs typeface="나눔고딕"/>
              </a:rPr>
              <a:t>소프트웨어 인재들을 데리고 있으면서</a:t>
            </a:r>
            <a:r>
              <a:rPr lang="en-US" altLang="ko-KR" sz="4400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4400" dirty="0" smtClean="0">
                <a:latin typeface="나눔고딕"/>
                <a:ea typeface="나눔고딕"/>
                <a:cs typeface="나눔고딕"/>
              </a:rPr>
              <a:t>우리를 이용하지 않는가</a:t>
            </a:r>
            <a:r>
              <a:rPr lang="en-US" altLang="ko-KR" sz="4400" dirty="0" smtClean="0">
                <a:latin typeface="나눔고딕"/>
                <a:ea typeface="나눔고딕"/>
                <a:cs typeface="나눔고딕"/>
              </a:rPr>
              <a:t>..?!</a:t>
            </a:r>
            <a:endParaRPr lang="en-US" sz="4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" y="2663260"/>
            <a:ext cx="4634204" cy="40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7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3007" y="696391"/>
            <a:ext cx="7036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나눔고딕"/>
                <a:ea typeface="나눔고딕"/>
                <a:cs typeface="나눔고딕"/>
              </a:rPr>
              <a:t>그래서 저희가 만들었습니다</a:t>
            </a:r>
            <a:r>
              <a:rPr lang="en-US" altLang="ko-KR" sz="4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4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" y="1699846"/>
            <a:ext cx="9122159" cy="515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04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934" y="1602590"/>
            <a:ext cx="8229600" cy="3547306"/>
          </a:xfrm>
        </p:spPr>
        <p:txBody>
          <a:bodyPr>
            <a:noAutofit/>
          </a:bodyPr>
          <a:lstStyle/>
          <a:p>
            <a:r>
              <a:rPr lang="en-US" altLang="ko-KR" dirty="0">
                <a:cs typeface="나눔고딕"/>
              </a:rPr>
              <a:t>Mentoring Report</a:t>
            </a:r>
            <a:r>
              <a:rPr lang="ko-KR" altLang="en-US" dirty="0">
                <a:cs typeface="나눔고딕"/>
              </a:rPr>
              <a:t> 작성</a:t>
            </a:r>
            <a:r>
              <a:rPr lang="en-US" altLang="ko-KR" dirty="0">
                <a:cs typeface="나눔고딕"/>
              </a:rPr>
              <a:t>,</a:t>
            </a:r>
            <a:r>
              <a:rPr lang="ko-KR" altLang="en-US" dirty="0">
                <a:cs typeface="나눔고딕"/>
              </a:rPr>
              <a:t> 조회</a:t>
            </a:r>
            <a:r>
              <a:rPr lang="en-US" altLang="ko-KR" dirty="0" smtClean="0">
                <a:cs typeface="나눔고딕"/>
              </a:rPr>
              <a:t>,</a:t>
            </a:r>
            <a:r>
              <a:rPr lang="ko-KR" altLang="en-US" dirty="0" smtClean="0">
                <a:cs typeface="나눔고딕"/>
              </a:rPr>
              <a:t> 수정</a:t>
            </a:r>
            <a:r>
              <a:rPr lang="en-US" altLang="ko-KR" dirty="0" smtClean="0">
                <a:cs typeface="나눔고딕"/>
              </a:rPr>
              <a:t>,</a:t>
            </a:r>
            <a:r>
              <a:rPr lang="ko-KR" altLang="en-US" dirty="0" smtClean="0">
                <a:cs typeface="나눔고딕"/>
              </a:rPr>
              <a:t> 첨부 파일 </a:t>
            </a:r>
            <a:r>
              <a:rPr lang="ko-KR" altLang="en-US" dirty="0">
                <a:cs typeface="나눔고딕"/>
              </a:rPr>
              <a:t>관리</a:t>
            </a:r>
            <a:endParaRPr lang="en-US" altLang="ko-KR" dirty="0">
              <a:cs typeface="나눔고딕"/>
            </a:endParaRPr>
          </a:p>
          <a:p>
            <a:pPr lvl="1"/>
            <a:r>
              <a:rPr lang="en-US" altLang="ko-KR" dirty="0">
                <a:cs typeface="나눔고딕"/>
              </a:rPr>
              <a:t>&lt;Web</a:t>
            </a:r>
            <a:r>
              <a:rPr lang="ko-KR" altLang="en-US" dirty="0">
                <a:cs typeface="나눔고딕"/>
              </a:rPr>
              <a:t> </a:t>
            </a:r>
            <a:r>
              <a:rPr lang="en-US" altLang="ko-KR" dirty="0">
                <a:cs typeface="나눔고딕"/>
              </a:rPr>
              <a:t>/</a:t>
            </a:r>
            <a:r>
              <a:rPr lang="ko-KR" altLang="en-US" dirty="0">
                <a:cs typeface="나눔고딕"/>
              </a:rPr>
              <a:t> </a:t>
            </a:r>
            <a:r>
              <a:rPr lang="en-US" altLang="ko-KR" dirty="0">
                <a:cs typeface="나눔고딕"/>
              </a:rPr>
              <a:t>Android&gt;</a:t>
            </a:r>
            <a:r>
              <a:rPr lang="ko-KR" altLang="en-US" dirty="0">
                <a:cs typeface="나눔고딕"/>
              </a:rPr>
              <a:t> 지원</a:t>
            </a:r>
            <a:endParaRPr lang="en-US" altLang="ko-KR" dirty="0">
              <a:cs typeface="나눔고딕"/>
            </a:endParaRPr>
          </a:p>
          <a:p>
            <a:endParaRPr lang="en-US" altLang="ko-KR" dirty="0">
              <a:cs typeface="나눔고딕"/>
            </a:endParaRPr>
          </a:p>
          <a:p>
            <a:r>
              <a:rPr lang="en-US" altLang="ko-KR" dirty="0" smtClean="0">
                <a:cs typeface="나눔고딕"/>
              </a:rPr>
              <a:t>Mentoring</a:t>
            </a:r>
            <a:r>
              <a:rPr lang="ko-KR" altLang="en-US" dirty="0" smtClean="0">
                <a:cs typeface="나눔고딕"/>
              </a:rPr>
              <a:t> 데이터 제공</a:t>
            </a:r>
            <a:endParaRPr lang="en-US" altLang="ko-KR" dirty="0" smtClean="0">
              <a:cs typeface="나눔고딕"/>
            </a:endParaRPr>
          </a:p>
          <a:p>
            <a:pPr lvl="1"/>
            <a:r>
              <a:rPr lang="ko-KR" altLang="en-US" dirty="0" smtClean="0">
                <a:cs typeface="나눔고딕"/>
              </a:rPr>
              <a:t>프로젝트별 멘토</a:t>
            </a:r>
            <a:r>
              <a:rPr lang="en-US" altLang="ko-KR" dirty="0" smtClean="0">
                <a:cs typeface="나눔고딕"/>
              </a:rPr>
              <a:t>/</a:t>
            </a:r>
            <a:r>
              <a:rPr lang="ko-KR" altLang="en-US" dirty="0" smtClean="0">
                <a:cs typeface="나눔고딕"/>
              </a:rPr>
              <a:t>멘티 멘토링 시간 통계</a:t>
            </a:r>
            <a:endParaRPr lang="en-US" altLang="ko-KR" dirty="0">
              <a:cs typeface="나눔고딕"/>
            </a:endParaRPr>
          </a:p>
          <a:p>
            <a:pPr lvl="1"/>
            <a:r>
              <a:rPr lang="ko-KR" altLang="en-US" dirty="0" smtClean="0">
                <a:cs typeface="나눔고딕"/>
              </a:rPr>
              <a:t>월별 멘토</a:t>
            </a:r>
            <a:r>
              <a:rPr lang="en-US" altLang="ko-KR" dirty="0" smtClean="0">
                <a:cs typeface="나눔고딕"/>
              </a:rPr>
              <a:t>/</a:t>
            </a:r>
            <a:r>
              <a:rPr lang="ko-KR" altLang="en-US" dirty="0" smtClean="0">
                <a:cs typeface="나눔고딕"/>
              </a:rPr>
              <a:t>멘티 멘토링 시간 통계</a:t>
            </a:r>
            <a:endParaRPr lang="en-US" altLang="ko-KR" dirty="0" smtClean="0">
              <a:cs typeface="나눔고딕"/>
            </a:endParaRPr>
          </a:p>
          <a:p>
            <a:pPr lvl="1"/>
            <a:endParaRPr lang="en-US" altLang="ko-KR" dirty="0" smtClean="0">
              <a:cs typeface="나눔고딕"/>
            </a:endParaRPr>
          </a:p>
          <a:p>
            <a:r>
              <a:rPr lang="ko-KR" altLang="en-US" dirty="0" smtClean="0">
                <a:cs typeface="나눔고딕"/>
              </a:rPr>
              <a:t>파일 관리를 </a:t>
            </a:r>
            <a:r>
              <a:rPr lang="en-US" altLang="ko-KR" dirty="0" smtClean="0">
                <a:cs typeface="나눔고딕"/>
              </a:rPr>
              <a:t>Google Drive</a:t>
            </a:r>
            <a:r>
              <a:rPr lang="ko-KR" altLang="en-US" dirty="0" smtClean="0">
                <a:cs typeface="나눔고딕"/>
              </a:rPr>
              <a:t>를 이용하여</a:t>
            </a:r>
            <a:r>
              <a:rPr lang="en-US" altLang="ko-KR" dirty="0" smtClean="0">
                <a:cs typeface="나눔고딕"/>
              </a:rPr>
              <a:t>,</a:t>
            </a:r>
            <a:r>
              <a:rPr lang="ko-KR" altLang="en-US" dirty="0" smtClean="0">
                <a:cs typeface="나눔고딕"/>
              </a:rPr>
              <a:t> 유지 비용 최소화</a:t>
            </a:r>
            <a:r>
              <a:rPr lang="en-US" altLang="ko-KR" dirty="0" smtClean="0">
                <a:cs typeface="나눔고딕"/>
              </a:rPr>
              <a:t/>
            </a:r>
            <a:br>
              <a:rPr lang="en-US" altLang="ko-KR" dirty="0" smtClean="0">
                <a:cs typeface="나눔고딕"/>
              </a:rPr>
            </a:br>
            <a:endParaRPr lang="en-US" altLang="ko-KR" dirty="0" smtClean="0">
              <a:cs typeface="나눔고딕"/>
            </a:endParaRPr>
          </a:p>
          <a:p>
            <a:r>
              <a:rPr lang="ko-KR" altLang="en-US" dirty="0" smtClean="0">
                <a:cs typeface="나눔고딕"/>
              </a:rPr>
              <a:t>센터 무선망에서만 작성 가능하고 조회가능하도록</a:t>
            </a:r>
            <a:endParaRPr lang="en-US" altLang="ko-KR" dirty="0" smtClean="0">
              <a:cs typeface="나눔고딕"/>
            </a:endParaRPr>
          </a:p>
          <a:p>
            <a:endParaRPr lang="en-US" dirty="0" smtClean="0"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2175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2.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프로젝트 개요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181" y="1085273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개요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1944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4181" y="854440"/>
            <a:ext cx="23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기능적 요구사항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181" y="4147128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비 기능적 요구사항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8363" y="1475355"/>
            <a:ext cx="37240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보고서를 작성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조회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수정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사진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파일 첨부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프린트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특정 값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시간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장소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자동 설정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조회 시 특정 필드 숨기기 기능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2218" y="1475355"/>
            <a:ext cx="407034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작성된 보고서를 파일로 다운로드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각종 통계 데이터 제공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센터내에서만 작성가능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하도록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endParaRPr lang="en-US" altLang="ko-KR" sz="2000" dirty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프로젝트 별 공유 드라이브 제공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  <a:p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8363" y="4782242"/>
            <a:ext cx="77893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유지보수가 편해야된다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가용성을 보장하고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무한히 사용할수 있는 검증된 서비스 재사용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000" dirty="0">
                <a:latin typeface="나눔고딕"/>
                <a:ea typeface="나눔고딕"/>
                <a:cs typeface="나눔고딕"/>
              </a:rPr>
            </a:b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(구글드라이브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깃랩를 데이터베이스로 사용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지속적인 업데이트가 가능해야한다</a:t>
            </a:r>
            <a:endParaRPr lang="en-US" altLang="ko-KR" sz="2000" dirty="0">
              <a:latin typeface="나눔고딕"/>
              <a:ea typeface="나눔고딕"/>
              <a:cs typeface="나눔고딕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오픈소스화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in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소프트웨어 마에스트로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-2175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2.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프로젝트 개요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47486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57507" y="1430746"/>
            <a:ext cx="388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로그인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 (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계정 정보에 따른 권한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멘토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 (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레포트 작성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조회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멘티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 (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레포트 조회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파일첨부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사무국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 (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레포트 조회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통계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9"/>
          <a:stretch/>
        </p:blipFill>
        <p:spPr>
          <a:xfrm>
            <a:off x="457200" y="1237646"/>
            <a:ext cx="3937576" cy="2423507"/>
          </a:xfrm>
          <a:prstGeom prst="rect">
            <a:avLst/>
          </a:prstGeom>
        </p:spPr>
      </p:pic>
      <p:pic>
        <p:nvPicPr>
          <p:cNvPr id="6" name="Picture 5" descr="프로젝트 리스트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6"/>
          <a:stretch/>
        </p:blipFill>
        <p:spPr>
          <a:xfrm>
            <a:off x="457200" y="4217279"/>
            <a:ext cx="5158159" cy="2304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7812" y="4303243"/>
            <a:ext cx="3053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로그인 사용자의 프로젝트 리스트들 최신 순으로 보여준다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프로젝트를 선택하면 해당 프로젝트에 있는 레포트들을 볼 수 있다</a:t>
            </a:r>
            <a:r>
              <a:rPr lang="ko-KR" altLang="ko-KR" dirty="0">
                <a:latin typeface="나눔고딕"/>
                <a:ea typeface="나눔고딕"/>
                <a:cs typeface="나눔고딕"/>
              </a:rPr>
              <a:t>.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735132"/>
            <a:ext cx="77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나눔고딕"/>
                <a:ea typeface="나눔고딕"/>
                <a:cs typeface="나눔고딕"/>
              </a:rPr>
              <a:t>Login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37393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나눔고딕"/>
                <a:ea typeface="나눔고딕"/>
                <a:cs typeface="나눔고딕"/>
              </a:rPr>
              <a:t>Project List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-2175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3.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Project Flow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18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6141" y="5346279"/>
            <a:ext cx="522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멘토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멘티 정보</a:t>
            </a:r>
            <a:endParaRPr lang="en-US" altLang="ko-KR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프로젝트 리스트 정보</a:t>
            </a:r>
            <a:endParaRPr lang="en-US" altLang="ko-KR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정해진 양식의 엑셀을 이용해서 한번에 등록 가능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933235"/>
            <a:ext cx="448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프로젝트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사용자 정보 엑셀로 한번에 업로드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-2175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3.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Project Flow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1" name="Picture 10" descr="사용자등록_엑셀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2753"/>
            <a:ext cx="3634300" cy="3186693"/>
          </a:xfrm>
          <a:prstGeom prst="rect">
            <a:avLst/>
          </a:prstGeom>
        </p:spPr>
      </p:pic>
      <p:pic>
        <p:nvPicPr>
          <p:cNvPr id="12" name="Picture 11" descr="프로젝트등록_엑셀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58" y="1562753"/>
            <a:ext cx="4435142" cy="31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37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35155" y="1696084"/>
            <a:ext cx="33383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선택한 프로젝트의 레포트 리스트를 보여준다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</a:t>
            </a:r>
            <a:br>
              <a:rPr lang="en-US" altLang="ko-KR" dirty="0" smtClean="0">
                <a:latin typeface="나눔고딕"/>
                <a:ea typeface="나눔고딕"/>
                <a:cs typeface="나눔고딕"/>
              </a:rPr>
            </a:br>
            <a:endParaRPr lang="en-US" altLang="ko-KR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레포트는 작성중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완료 상태를 가진다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  <a:cs typeface="나눔고딕"/>
              </a:rPr>
            </a:b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완료버튼은 멘토가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Click)</a:t>
            </a:r>
            <a:br>
              <a:rPr lang="en-US" altLang="ko-KR" dirty="0" smtClean="0">
                <a:latin typeface="나눔고딕"/>
                <a:ea typeface="나눔고딕"/>
                <a:cs typeface="나눔고딕"/>
              </a:rPr>
            </a:br>
            <a:endParaRPr lang="en-US" altLang="ko-KR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프로젝트에 속하는 멘토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멘티 정보를 볼 수 있다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레포트를 선택하면 해당 레포트의 상세정보를 볼 수 있다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4"/>
          <a:stretch/>
        </p:blipFill>
        <p:spPr>
          <a:xfrm>
            <a:off x="145121" y="1800805"/>
            <a:ext cx="5441281" cy="32205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121" y="114208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나눔고딕"/>
                <a:ea typeface="나눔고딕"/>
                <a:cs typeface="나눔고딕"/>
              </a:rPr>
              <a:t>Report List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2175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3.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Project Flow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9949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9922" y="5278692"/>
            <a:ext cx="445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선택한 레포트의 상세 정보를 보여준다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새로운 레포트를 추가 할 수 있다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4" name="Picture 3" descr="레포트_상세보기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0837"/>
            <a:ext cx="4028208" cy="3626604"/>
          </a:xfrm>
          <a:prstGeom prst="rect">
            <a:avLst/>
          </a:prstGeom>
        </p:spPr>
      </p:pic>
      <p:pic>
        <p:nvPicPr>
          <p:cNvPr id="5" name="Picture 4" descr="레포트_작성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04" y="1450837"/>
            <a:ext cx="3880896" cy="3626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1608" y="5278692"/>
            <a:ext cx="417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-   레포트를 작성 할 수 있다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dirty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사진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파일을 업로드 할 수 있다</a:t>
            </a:r>
            <a:endParaRPr lang="en-US" altLang="ko-KR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    </a:t>
            </a:r>
            <a:r>
              <a:rPr lang="ko-KR" altLang="ko-KR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안드로이드에서도 가능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944739"/>
            <a:ext cx="167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나눔고딕"/>
                <a:ea typeface="나눔고딕"/>
                <a:cs typeface="나눔고딕"/>
              </a:rPr>
              <a:t>Report Details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5904" y="8977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나눔고딕"/>
                <a:ea typeface="나눔고딕"/>
                <a:cs typeface="나눔고딕"/>
              </a:rPr>
              <a:t>Report Write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-2175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3.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Project Flow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70872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157589"/>
            <a:ext cx="807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작성한 레포트를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Word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파일로 다운받을 수 있다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944739"/>
            <a:ext cx="324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나눔고딕"/>
                <a:ea typeface="나눔고딕"/>
                <a:cs typeface="나눔고딕"/>
              </a:rPr>
              <a:t>Report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en-US" b="1" dirty="0" smtClean="0">
                <a:latin typeface="나눔고딕"/>
                <a:ea typeface="나눔고딕"/>
                <a:cs typeface="나눔고딕"/>
              </a:rPr>
              <a:t>.doc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파일로 다운받기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-2175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3.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Project Flow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9" name="Picture 8" descr="워드 렌더링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39" y="1474492"/>
            <a:ext cx="6399555" cy="44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9680" y="4439707"/>
            <a:ext cx="402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프로젝트에 속한 구성원 각각의 멘토링 횟수와 시간을 나열</a:t>
            </a:r>
            <a:endParaRPr lang="en-US" altLang="ko-KR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5209" y="1209474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나눔고딕"/>
                <a:ea typeface="나눔고딕"/>
                <a:cs typeface="나눔고딕"/>
              </a:rPr>
              <a:t>Statistics - project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1" r="16394" b="6637"/>
          <a:stretch/>
        </p:blipFill>
        <p:spPr>
          <a:xfrm>
            <a:off x="489679" y="1735110"/>
            <a:ext cx="4022362" cy="2413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13173" r="17485" b="9450"/>
          <a:stretch/>
        </p:blipFill>
        <p:spPr>
          <a:xfrm>
            <a:off x="4548504" y="1735110"/>
            <a:ext cx="4090536" cy="24134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12041" y="1209474"/>
            <a:ext cx="203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나눔고딕"/>
                <a:ea typeface="나눔고딕"/>
                <a:cs typeface="나눔고딕"/>
              </a:rPr>
              <a:t>Statistics - month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8504" y="4439706"/>
            <a:ext cx="402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선택된 연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월에 구성원 각각의 멘토링 횟수와 시간을 나열</a:t>
            </a:r>
            <a:endParaRPr lang="en-US" altLang="ko-KR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9036" y="5533520"/>
            <a:ext cx="504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구성원 이름으로 검색 가능</a:t>
            </a:r>
          </a:p>
          <a:p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이름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멘토링 횟수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멘토링 시간 각 항목으로 정렬</a:t>
            </a:r>
            <a:endParaRPr lang="en-US" altLang="ko-KR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-2175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3.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Project Flow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2212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2287" y="803823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고딕"/>
                <a:ea typeface="나눔고딕"/>
                <a:cs typeface="나눔고딕"/>
              </a:rPr>
              <a:t>목차</a:t>
            </a:r>
            <a:endParaRPr lang="en-US" sz="3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395" y="1818106"/>
            <a:ext cx="62798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문제 제기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프로젝트 개요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marL="342900" indent="-342900">
              <a:buAutoNum type="arabicPeriod"/>
            </a:pP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Project Flow</a:t>
            </a:r>
          </a:p>
          <a:p>
            <a:pPr marL="342900" indent="-342900">
              <a:buAutoNum type="arabicPeriod"/>
            </a:pP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Android Application</a:t>
            </a: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기대효과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시스템 구조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&amp;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기술 이슈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팀원소개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협업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Tool</a:t>
            </a:r>
          </a:p>
          <a:p>
            <a:pPr marL="342900" indent="-342900">
              <a:buAutoNum type="arabicPeriod"/>
            </a:pP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8039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8836" y="5219647"/>
            <a:ext cx="8195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프로젝트 별 드라이브에 사진이나 파일을 업로드 하고 조회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다운로드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  <a:cs typeface="나눔고딕"/>
              </a:rPr>
            </a:br>
            <a:endParaRPr lang="en-US" altLang="ko-KR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용량이 부족하면 다른 계정의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G Drive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에서 파일을 관리</a:t>
            </a:r>
            <a:endParaRPr lang="en-US" altLang="ko-KR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785761"/>
            <a:ext cx="307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나눔고딕"/>
                <a:ea typeface="나눔고딕"/>
                <a:cs typeface="나눔고딕"/>
              </a:rPr>
              <a:t>File Drive –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파일 조회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업로드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4" name="Picture 3" descr="스크린샷 2015-08-28 오전 12.06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1" y="1293638"/>
            <a:ext cx="6114184" cy="33710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-2175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3.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Project Flow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70447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8836" y="5219647"/>
            <a:ext cx="8195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사용자가 비밀번호를 재설정 할 수 있다</a:t>
            </a:r>
            <a:r>
              <a:rPr lang="en-US" altLang="ko-KR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  <a:cs typeface="나눔고딕"/>
              </a:rPr>
            </a:br>
            <a:endParaRPr lang="en-US" altLang="ko-KR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프로필 사진을 변경 할 수 있다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85761"/>
            <a:ext cx="112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나눔고딕"/>
                <a:ea typeface="나눔고딕"/>
                <a:cs typeface="나눔고딕"/>
              </a:rPr>
              <a:t>My Page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-2175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3.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Project Flow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 descr="마이페이지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41" y="1250073"/>
            <a:ext cx="5545835" cy="37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안드로이드_사진등록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25" y="1047608"/>
            <a:ext cx="2691150" cy="43058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8738" y="5752501"/>
            <a:ext cx="19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레포트 상세보기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82737" y="5752500"/>
            <a:ext cx="211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멘토링 사진 첨부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안드로이드_레포트상세보기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3" y="1047608"/>
            <a:ext cx="2808005" cy="4284293"/>
          </a:xfrm>
          <a:prstGeom prst="rect">
            <a:avLst/>
          </a:prstGeom>
        </p:spPr>
      </p:pic>
      <p:pic>
        <p:nvPicPr>
          <p:cNvPr id="12" name="Picture 11" descr="안드로이드_사진첨부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82" y="1047608"/>
            <a:ext cx="2677683" cy="42842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83072" y="5752500"/>
            <a:ext cx="1455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멘토링 사진 첨부 결과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-21753"/>
            <a:ext cx="262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4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Android Application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25258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-21753"/>
            <a:ext cx="16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4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Demo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시연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0053" y="2291512"/>
            <a:ext cx="622316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나눔고딕"/>
                <a:ea typeface="나눔고딕"/>
                <a:cs typeface="나눔고딕"/>
              </a:rPr>
              <a:t>Demo </a:t>
            </a:r>
            <a:r>
              <a:rPr lang="ko-KR" altLang="en-US" sz="8000" dirty="0" smtClean="0">
                <a:latin typeface="나눔고딕"/>
                <a:ea typeface="나눔고딕"/>
                <a:cs typeface="나눔고딕"/>
              </a:rPr>
              <a:t>시연을</a:t>
            </a:r>
            <a:endParaRPr lang="en-US" altLang="ko-KR" sz="8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8000" dirty="0" smtClean="0">
                <a:latin typeface="나눔고딕"/>
                <a:ea typeface="나눔고딕"/>
                <a:cs typeface="나눔고딕"/>
              </a:rPr>
              <a:t>보시겠습니다</a:t>
            </a:r>
            <a:endParaRPr lang="en-US" sz="80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5523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기대 효과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50800" y="2626682"/>
            <a:ext cx="9333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50800" y="4747710"/>
            <a:ext cx="9333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48" y="639618"/>
            <a:ext cx="1473200" cy="1473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38988" y="1881985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멘토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01280" y="3962477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멘티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64387" y="6348474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사무국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25885" y="794825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편리하고 </a:t>
            </a:r>
            <a:r>
              <a:rPr lang="ko-KR" altLang="en-US" dirty="0">
                <a:latin typeface="나눔고딕"/>
                <a:ea typeface="나눔고딕"/>
                <a:cs typeface="나눔고딕"/>
              </a:rPr>
              <a:t>효율적인</a:t>
            </a:r>
          </a:p>
          <a:p>
            <a:r>
              <a:rPr lang="ko-KR" altLang="en-US" dirty="0">
                <a:latin typeface="나눔고딕"/>
                <a:ea typeface="나눔고딕"/>
                <a:cs typeface="나눔고딕"/>
              </a:rPr>
              <a:t>멘토링 보고서 작성</a:t>
            </a:r>
          </a:p>
          <a:p>
            <a:endParaRPr lang="ko-KR" altLang="en-US" dirty="0">
              <a:latin typeface="나눔고딕"/>
              <a:ea typeface="나눔고딕"/>
              <a:cs typeface="나눔고딕"/>
            </a:endParaRPr>
          </a:p>
          <a:p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정확한 </a:t>
            </a:r>
            <a:r>
              <a:rPr lang="ko-KR" altLang="en-US" dirty="0">
                <a:latin typeface="나눔고딕"/>
                <a:ea typeface="나눔고딕"/>
                <a:cs typeface="나눔고딕"/>
              </a:rPr>
              <a:t>시간 기록 및 정산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6185" y="3249442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멘토링 히스토리 관리</a:t>
            </a:r>
          </a:p>
          <a:p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손쉬운 참고 자료 공유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25885" y="5008417"/>
            <a:ext cx="34123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손쉬운 </a:t>
            </a:r>
            <a:r>
              <a:rPr lang="ko-KR" altLang="en-US" dirty="0">
                <a:latin typeface="나눔고딕"/>
                <a:ea typeface="나눔고딕"/>
                <a:cs typeface="나눔고딕"/>
              </a:rPr>
              <a:t>멘토링 데이터 관리</a:t>
            </a:r>
          </a:p>
          <a:p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프로젝트 </a:t>
            </a:r>
            <a:r>
              <a:rPr lang="ko-KR" altLang="en-US" dirty="0">
                <a:latin typeface="나눔고딕"/>
                <a:ea typeface="나눔고딕"/>
                <a:cs typeface="나눔고딕"/>
              </a:rPr>
              <a:t>과정</a:t>
            </a:r>
            <a:r>
              <a:rPr lang="en-US" altLang="ko-KR" dirty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dirty="0">
                <a:latin typeface="나눔고딕"/>
                <a:ea typeface="나눔고딕"/>
                <a:cs typeface="나눔고딕"/>
              </a:rPr>
              <a:t>결과 관리</a:t>
            </a:r>
          </a:p>
          <a:p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정확하고 </a:t>
            </a:r>
            <a:r>
              <a:rPr lang="ko-KR" altLang="en-US" dirty="0">
                <a:latin typeface="나눔고딕"/>
                <a:ea typeface="나눔고딕"/>
                <a:cs typeface="나눔고딕"/>
              </a:rPr>
              <a:t>빠른 통계 데이터 수집</a:t>
            </a:r>
          </a:p>
          <a:p>
            <a:endParaRPr lang="ko-KR" altLang="en-US" dirty="0">
              <a:latin typeface="나눔고딕"/>
              <a:ea typeface="나눔고딕"/>
              <a:cs typeface="나눔고딕"/>
            </a:endParaRPr>
          </a:p>
          <a:p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업무 </a:t>
            </a:r>
            <a:r>
              <a:rPr lang="ko-KR" altLang="en-US" dirty="0">
                <a:latin typeface="나눔고딕"/>
                <a:ea typeface="나눔고딕"/>
                <a:cs typeface="나눔고딕"/>
              </a:rPr>
              <a:t>효율성 극대화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9" y="2870124"/>
            <a:ext cx="1554018" cy="155401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48" y="4941671"/>
            <a:ext cx="1603076" cy="16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4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7758" y="2709093"/>
            <a:ext cx="46388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latin typeface="나눔고딕"/>
                <a:ea typeface="나눔고딕"/>
                <a:cs typeface="나눔고딕"/>
              </a:rPr>
              <a:t>2</a:t>
            </a:r>
            <a:r>
              <a:rPr lang="en-US" altLang="ko-KR" sz="88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en-US" sz="8800" dirty="0" smtClean="0">
                <a:latin typeface="나눔고딕"/>
                <a:ea typeface="나눔고딕"/>
                <a:cs typeface="나눔고딕"/>
              </a:rPr>
              <a:t>640</a:t>
            </a:r>
            <a:r>
              <a:rPr lang="ko-KR" altLang="en-US" sz="8800" dirty="0" smtClean="0">
                <a:latin typeface="나눔고딕"/>
                <a:ea typeface="나눔고딕"/>
                <a:cs typeface="나눔고딕"/>
              </a:rPr>
              <a:t> 분</a:t>
            </a:r>
            <a:endParaRPr lang="en-US" sz="8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기대 효과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8444" y="2005199"/>
            <a:ext cx="2143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(44</a:t>
            </a:r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시간</a:t>
            </a:r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40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429"/>
            <a:ext cx="36690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9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7758" y="2709093"/>
            <a:ext cx="46388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latin typeface="나눔고딕"/>
                <a:ea typeface="나눔고딕"/>
                <a:cs typeface="나눔고딕"/>
              </a:rPr>
              <a:t>2</a:t>
            </a:r>
            <a:r>
              <a:rPr lang="en-US" altLang="ko-KR" sz="88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en-US" sz="8800" dirty="0" smtClean="0">
                <a:latin typeface="나눔고딕"/>
                <a:ea typeface="나눔고딕"/>
                <a:cs typeface="나눔고딕"/>
              </a:rPr>
              <a:t>640</a:t>
            </a:r>
            <a:r>
              <a:rPr lang="ko-KR" altLang="en-US" sz="8800" dirty="0" smtClean="0">
                <a:latin typeface="나눔고딕"/>
                <a:ea typeface="나눔고딕"/>
                <a:cs typeface="나눔고딕"/>
              </a:rPr>
              <a:t> 분</a:t>
            </a:r>
            <a:endParaRPr lang="en-US" sz="8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5853" y="4573303"/>
            <a:ext cx="87730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지난 두 달동안팀의 막내가 사진을 찍고</a:t>
            </a:r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,</a:t>
            </a:r>
          </a:p>
          <a:p>
            <a:pPr algn="ctr"/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뽑아오는데 걸린 시간</a:t>
            </a:r>
            <a:endParaRPr lang="en-US" sz="4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0098" y="6055894"/>
            <a:ext cx="36089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달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–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8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번의 멘토링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–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33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개의 팀</a:t>
            </a:r>
            <a:endParaRPr lang="en-US" altLang="ko-KR" sz="16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사진 찍고 뽑아오는데 걸리는 시간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분</a:t>
            </a:r>
            <a:endParaRPr lang="en-US" sz="1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기대 효과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8444" y="2005199"/>
            <a:ext cx="2143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(44</a:t>
            </a:r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시간</a:t>
            </a:r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40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9985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7758" y="2709093"/>
            <a:ext cx="46388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latin typeface="나눔고딕"/>
                <a:ea typeface="나눔고딕"/>
                <a:cs typeface="나눔고딕"/>
              </a:rPr>
              <a:t>5,280</a:t>
            </a:r>
            <a:r>
              <a:rPr lang="ko-KR" altLang="en-US" sz="8800" dirty="0" smtClean="0">
                <a:latin typeface="나눔고딕"/>
                <a:ea typeface="나눔고딕"/>
                <a:cs typeface="나눔고딕"/>
              </a:rPr>
              <a:t> 분</a:t>
            </a:r>
            <a:endParaRPr lang="en-US" sz="8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기대 효과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8444" y="2005199"/>
            <a:ext cx="2143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(88</a:t>
            </a:r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시간</a:t>
            </a:r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40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429"/>
            <a:ext cx="36690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46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7758" y="2709093"/>
            <a:ext cx="46388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latin typeface="나눔고딕"/>
                <a:ea typeface="나눔고딕"/>
                <a:cs typeface="나눔고딕"/>
              </a:rPr>
              <a:t>5,280</a:t>
            </a:r>
            <a:r>
              <a:rPr lang="ko-KR" altLang="en-US" sz="8800" dirty="0" smtClean="0">
                <a:latin typeface="나눔고딕"/>
                <a:ea typeface="나눔고딕"/>
                <a:cs typeface="나눔고딕"/>
              </a:rPr>
              <a:t> 분</a:t>
            </a:r>
            <a:endParaRPr lang="en-US" sz="8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285" y="4646509"/>
            <a:ext cx="84740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멘토님이 두달간 우리 시스템을 이용시</a:t>
            </a:r>
            <a:endParaRPr lang="en-US" altLang="ko-KR" sz="4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아낄 수 있는 시간</a:t>
            </a:r>
            <a:endParaRPr lang="en-US" sz="4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54941" y="6010052"/>
            <a:ext cx="29308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달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–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8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번의 멘토링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–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33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개의 팀</a:t>
            </a:r>
            <a:endParaRPr lang="en-US" altLang="ko-KR" sz="1600" dirty="0" smtClean="0">
              <a:latin typeface="나눔고딕"/>
              <a:ea typeface="나눔고딕"/>
              <a:cs typeface="나눔고딕"/>
            </a:endParaRPr>
          </a:p>
          <a:p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회 작성 시 아끼는 시간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ko-KR" sz="1600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0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분</a:t>
            </a:r>
            <a:endParaRPr lang="en-US" sz="1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기대 효과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8444" y="2005199"/>
            <a:ext cx="2143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(88</a:t>
            </a:r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시간</a:t>
            </a:r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40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6103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7758" y="2709093"/>
            <a:ext cx="46388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latin typeface="나눔고딕"/>
                <a:ea typeface="나눔고딕"/>
                <a:cs typeface="나눔고딕"/>
              </a:rPr>
              <a:t>7,920</a:t>
            </a:r>
            <a:r>
              <a:rPr lang="ko-KR" altLang="en-US" sz="8800" dirty="0" smtClean="0">
                <a:latin typeface="나눔고딕"/>
                <a:ea typeface="나눔고딕"/>
                <a:cs typeface="나눔고딕"/>
              </a:rPr>
              <a:t> 분</a:t>
            </a:r>
            <a:endParaRPr lang="en-US" sz="8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기대 효과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8444" y="2005199"/>
            <a:ext cx="2453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(132</a:t>
            </a:r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시간</a:t>
            </a:r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40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429"/>
            <a:ext cx="36690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5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33051" y="862280"/>
            <a:ext cx="4905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보고서 작성하랴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사진 찍으랴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번거롭구만</a:t>
            </a:r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7" y="2138484"/>
            <a:ext cx="4127500" cy="2971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02927" y="5149360"/>
            <a:ext cx="83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멘토님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19168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7758" y="2709093"/>
            <a:ext cx="46388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latin typeface="나눔고딕"/>
                <a:ea typeface="나눔고딕"/>
                <a:cs typeface="나눔고딕"/>
              </a:rPr>
              <a:t>7,920</a:t>
            </a:r>
            <a:r>
              <a:rPr lang="ko-KR" altLang="en-US" sz="8800" dirty="0" smtClean="0">
                <a:latin typeface="나눔고딕"/>
                <a:ea typeface="나눔고딕"/>
                <a:cs typeface="나눔고딕"/>
              </a:rPr>
              <a:t> 분</a:t>
            </a:r>
            <a:endParaRPr lang="en-US" sz="8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7279" y="4646509"/>
            <a:ext cx="73660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사무국이 두달동안 우리 시스템을</a:t>
            </a:r>
            <a:endParaRPr lang="en-US" altLang="ko-KR" sz="4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이용했다면 아낄 수 있는 시간</a:t>
            </a:r>
            <a:endParaRPr lang="en-US" sz="4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54941" y="6069263"/>
            <a:ext cx="30315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달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–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8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번의 멘토링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–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33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개의 팀</a:t>
            </a:r>
            <a:endParaRPr lang="en-US" altLang="ko-KR" sz="16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멘토링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회당 아끼는 시간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ko-KR" sz="1600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ko-KR" sz="1600" dirty="0"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분</a:t>
            </a:r>
            <a:endParaRPr lang="en-US" sz="1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기대 효과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8444" y="2005199"/>
            <a:ext cx="2453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(132</a:t>
            </a:r>
            <a:r>
              <a:rPr lang="ko-KR" altLang="en-US" sz="4000" dirty="0" smtClean="0">
                <a:latin typeface="나눔고딕"/>
                <a:ea typeface="나눔고딕"/>
                <a:cs typeface="나눔고딕"/>
              </a:rPr>
              <a:t>시간</a:t>
            </a:r>
            <a:r>
              <a:rPr lang="en-US" altLang="ko-KR" sz="40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40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25660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7758" y="2709093"/>
            <a:ext cx="4836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latin typeface="나눔고딕"/>
                <a:ea typeface="나눔고딕"/>
                <a:cs typeface="나눔고딕"/>
              </a:rPr>
              <a:t>264</a:t>
            </a:r>
            <a:r>
              <a:rPr lang="ko-KR" altLang="en-US" sz="8800" dirty="0" smtClean="0">
                <a:latin typeface="나눔고딕"/>
                <a:ea typeface="나눔고딕"/>
                <a:cs typeface="나눔고딕"/>
              </a:rPr>
              <a:t>시간</a:t>
            </a:r>
            <a:r>
              <a:rPr lang="en-US" altLang="ko-KR" sz="8800" dirty="0" smtClean="0">
                <a:latin typeface="나눔고딕"/>
                <a:ea typeface="나눔고딕"/>
                <a:cs typeface="나눔고딕"/>
              </a:rPr>
              <a:t>!</a:t>
            </a:r>
            <a:endParaRPr lang="en-US" sz="8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2996" y="4711707"/>
            <a:ext cx="467505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SOMA Report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를 사용하면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두달간 무려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33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일의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Working Day</a:t>
            </a:r>
          </a:p>
          <a:p>
            <a:pPr algn="ctr"/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를 얻을 수 있습니다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..!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기대 효과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429"/>
            <a:ext cx="3669030" cy="3429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286" y="3066034"/>
            <a:ext cx="165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나눔고딕"/>
                <a:ea typeface="나눔고딕"/>
                <a:cs typeface="나눔고딕"/>
              </a:rPr>
              <a:t>Amazing~</a:t>
            </a:r>
          </a:p>
          <a:p>
            <a:r>
              <a:rPr lang="en-US" sz="2400" dirty="0" smtClean="0">
                <a:latin typeface="나눔고딕"/>
                <a:ea typeface="나눔고딕"/>
                <a:cs typeface="나눔고딕"/>
              </a:rPr>
              <a:t>Amazing~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0361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기대 효과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237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72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0" y="-21753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6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시스템 구조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&amp;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기술 이슈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 descr="09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54" y="1759859"/>
            <a:ext cx="5202060" cy="3907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9" y="3045357"/>
            <a:ext cx="1618303" cy="1345214"/>
          </a:xfrm>
          <a:prstGeom prst="rect">
            <a:avLst/>
          </a:prstGeom>
        </p:spPr>
      </p:pic>
      <p:pic>
        <p:nvPicPr>
          <p:cNvPr id="3" name="Picture 2" descr="스크린샷 2015-08-28 오전 6.19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6" y="2877595"/>
            <a:ext cx="1542259" cy="1512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812" y="5749310"/>
            <a:ext cx="2612690" cy="905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65" y="347579"/>
            <a:ext cx="1339707" cy="1339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154" y="492723"/>
            <a:ext cx="1267136" cy="126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2666" y="511913"/>
            <a:ext cx="1143000" cy="1143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2483" y="4535713"/>
            <a:ext cx="1144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Code </a:t>
            </a:r>
            <a:r>
              <a:rPr lang="ko-KR" altLang="en-US" sz="1200" b="1" dirty="0" smtClean="0"/>
              <a:t>형상관리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635026" y="4432297"/>
            <a:ext cx="1026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프로젝트 관리</a:t>
            </a:r>
            <a:endParaRPr lang="en-US" sz="1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0161" y="511913"/>
            <a:ext cx="3288393" cy="12405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6222" y="5749310"/>
            <a:ext cx="1224643" cy="8168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76222" y="6578259"/>
            <a:ext cx="986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웹서버 </a:t>
            </a:r>
            <a:r>
              <a:rPr lang="en-US" altLang="ko-KR" sz="1200" b="1" dirty="0" smtClean="0"/>
              <a:t>:</a:t>
            </a:r>
            <a:r>
              <a:rPr lang="ko-KR" altLang="en-US" sz="1200" b="1" dirty="0" smtClean="0"/>
              <a:t> 톰캣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4336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7" y="529493"/>
            <a:ext cx="3352800" cy="990600"/>
          </a:xfrm>
        </p:spPr>
        <p:txBody>
          <a:bodyPr/>
          <a:lstStyle/>
          <a:p>
            <a:r>
              <a:rPr lang="en-US" b="1" dirty="0" smtClean="0">
                <a:solidFill>
                  <a:srgbClr val="292934"/>
                </a:solidFill>
                <a:cs typeface="나눔고딕"/>
              </a:rPr>
              <a:t>Google Drive</a:t>
            </a:r>
            <a:endParaRPr lang="en-US" b="1" dirty="0">
              <a:solidFill>
                <a:srgbClr val="292934"/>
              </a:solidFill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21753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6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시스템 구조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&amp;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기술 이슈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12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68" y="1520093"/>
            <a:ext cx="6548199" cy="52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6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667" y="494324"/>
            <a:ext cx="3938954" cy="9906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292934"/>
                </a:solidFill>
                <a:cs typeface="나눔고딕"/>
              </a:rPr>
              <a:t>couchDB</a:t>
            </a:r>
            <a:r>
              <a:rPr lang="en-US" b="1" dirty="0" smtClean="0">
                <a:solidFill>
                  <a:srgbClr val="292934"/>
                </a:solidFill>
                <a:cs typeface="나눔고딕"/>
              </a:rPr>
              <a:t> Backup</a:t>
            </a:r>
            <a:endParaRPr lang="en-US" b="1" dirty="0">
              <a:solidFill>
                <a:srgbClr val="292934"/>
              </a:solidFill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21753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6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시스템 구조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&amp;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기술 이슈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ㅋㅌㅊㅍ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9" y="1797539"/>
            <a:ext cx="6911811" cy="46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26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347578"/>
            <a:ext cx="9144000" cy="6510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7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시행 착오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01" y="4773494"/>
            <a:ext cx="92897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서버 배포 대참사</a:t>
            </a:r>
            <a:endParaRPr lang="en-US" altLang="ko-KR" b="1" dirty="0" smtClean="0">
              <a:latin typeface="나눔고딕"/>
              <a:ea typeface="나눔고딕"/>
              <a:cs typeface="나눔고딕"/>
            </a:endParaRPr>
          </a:p>
          <a:p>
            <a:r>
              <a:rPr lang="en-US" dirty="0" smtClean="0">
                <a:latin typeface="나눔고딕"/>
                <a:ea typeface="나눔고딕"/>
                <a:cs typeface="나눔고딕"/>
              </a:rPr>
              <a:t>	When ) Local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에서만 개발을 하다가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Server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설정을 했을 때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…..</a:t>
            </a:r>
          </a:p>
          <a:p>
            <a:r>
              <a:rPr lang="en-US" dirty="0" smtClean="0">
                <a:latin typeface="나눔고딕"/>
                <a:ea typeface="나눔고딕"/>
                <a:cs typeface="나눔고딕"/>
              </a:rPr>
              <a:t>	What  ) Grizzly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웹서버로 개발을 진행했는데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Grizzly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가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WAR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배포를 허용하지 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않음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  <a:cs typeface="나눔고딕"/>
              </a:rPr>
            </a:b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	              Server Port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가 열리지 않아서 고생</a:t>
            </a:r>
            <a:endParaRPr lang="en-US" altLang="ko-KR" dirty="0" smtClean="0">
              <a:latin typeface="나눔고딕"/>
              <a:ea typeface="나눔고딕"/>
              <a:cs typeface="나눔고딕"/>
            </a:endParaRPr>
          </a:p>
          <a:p>
            <a:r>
              <a:rPr lang="en-US" dirty="0" smtClean="0">
                <a:latin typeface="나눔고딕"/>
                <a:ea typeface="나눔고딕"/>
                <a:cs typeface="나눔고딕"/>
              </a:rPr>
              <a:t>	How   ) JAR File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을 이용해서 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배포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임의로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22222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port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를 이용하여 배포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01" y="1095108"/>
            <a:ext cx="8802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제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차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DB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삭제</a:t>
            </a:r>
            <a:endParaRPr lang="en-US" altLang="ko-KR" b="1" dirty="0" smtClean="0">
              <a:latin typeface="나눔고딕"/>
              <a:ea typeface="나눔고딕"/>
              <a:cs typeface="나눔고딕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나눔고딕"/>
                <a:ea typeface="나눔고딕"/>
                <a:cs typeface="나눔고딕"/>
              </a:rPr>
              <a:t>When ) 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개발이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90%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이상 완료된 어느날</a:t>
            </a:r>
            <a:r>
              <a:rPr lang="ko-KR" altLang="ko-KR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나눔고딕"/>
                <a:ea typeface="나눔고딕"/>
                <a:cs typeface="나눔고딕"/>
              </a:rPr>
              <a:t>What  ) document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를 지워야 하는걸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database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를 지움</a:t>
            </a:r>
            <a:endParaRPr lang="en-US" altLang="ko-KR" dirty="0" smtClean="0">
              <a:latin typeface="나눔고딕"/>
              <a:ea typeface="나눔고딕"/>
              <a:cs typeface="나눔고딕"/>
            </a:endParaRPr>
          </a:p>
          <a:p>
            <a:pPr marL="742950" lvl="1" indent="-285750">
              <a:buFont typeface="Arial"/>
              <a:buChar char="•"/>
            </a:pPr>
            <a:r>
              <a:rPr lang="en-US" altLang="ko-KR" dirty="0" err="1" smtClean="0">
                <a:latin typeface="나눔고딕"/>
                <a:ea typeface="나눔고딕"/>
                <a:cs typeface="나눔고딕"/>
              </a:rPr>
              <a:t>couchDB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 backup daemon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을 만들었지만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실행 시켜놓지 않아서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모두 날리게 됨</a:t>
            </a:r>
            <a:endParaRPr lang="en-US" altLang="ko-KR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01" y="2875417"/>
            <a:ext cx="8032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제 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차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DB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삭제</a:t>
            </a:r>
            <a:endParaRPr lang="en-US" altLang="ko-KR" b="1" dirty="0" smtClean="0">
              <a:latin typeface="나눔고딕"/>
              <a:ea typeface="나눔고딕"/>
              <a:cs typeface="나눔고딕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나눔고딕"/>
                <a:ea typeface="나눔고딕"/>
                <a:cs typeface="나눔고딕"/>
              </a:rPr>
              <a:t>When ) 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발표 하루전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…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밤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11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시 경</a:t>
            </a:r>
            <a:endParaRPr lang="en-US" dirty="0" smtClean="0">
              <a:latin typeface="나눔고딕"/>
              <a:ea typeface="나눔고딕"/>
              <a:cs typeface="나눔고딕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나눔고딕"/>
                <a:ea typeface="나눔고딕"/>
                <a:cs typeface="나눔고딕"/>
              </a:rPr>
              <a:t>What  ) Test Code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에서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DB reset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시에 작성한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code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를 지우지 않았음</a:t>
            </a:r>
            <a:endParaRPr lang="en-US" altLang="ko-KR" dirty="0" smtClean="0">
              <a:latin typeface="나눔고딕"/>
              <a:ea typeface="나눔고딕"/>
              <a:cs typeface="나눔고딕"/>
            </a:endParaRPr>
          </a:p>
          <a:p>
            <a:pPr marL="742950" lvl="1" indent="-285750">
              <a:buFont typeface="Arial"/>
              <a:buChar char="•"/>
            </a:pPr>
            <a:r>
              <a:rPr lang="en-US" altLang="ko-KR" dirty="0" err="1" smtClean="0">
                <a:latin typeface="나눔고딕"/>
                <a:ea typeface="나눔고딕"/>
                <a:cs typeface="나눔고딕"/>
              </a:rPr>
              <a:t>couchDB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 backup daemon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을 실행 시켰지만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 정전으로 인해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shut-down</a:t>
            </a:r>
          </a:p>
        </p:txBody>
      </p:sp>
    </p:spTree>
    <p:extLst>
      <p:ext uri="{BB962C8B-B14F-4D97-AF65-F5344CB8AC3E}">
        <p14:creationId xmlns:p14="http://schemas.microsoft.com/office/powerpoint/2010/main" val="256834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347578"/>
            <a:ext cx="9144000" cy="6510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7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시행 착오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3" y="347578"/>
            <a:ext cx="8636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34982" y="4525822"/>
            <a:ext cx="42218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프로젝트 소스 관리에 사용한 </a:t>
            </a:r>
            <a:r>
              <a:rPr lang="en-US" altLang="ko-KR" sz="2000" dirty="0" err="1" smtClean="0">
                <a:latin typeface="나눔고딕"/>
                <a:ea typeface="나눔고딕"/>
                <a:cs typeface="나눔고딕"/>
              </a:rPr>
              <a:t>GitHub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endParaRPr lang="en-US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전체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Commit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수가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400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에 달하는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..</a:t>
            </a:r>
          </a:p>
          <a:p>
            <a:endParaRPr lang="en-US" sz="2000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밤낮 없이 일한 흔적의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Punch Card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4" name="Picture 3" descr="스크린샷 2015-08-27 오후 4.15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309"/>
            <a:ext cx="4154175" cy="3313546"/>
          </a:xfrm>
          <a:prstGeom prst="rect">
            <a:avLst/>
          </a:prstGeom>
        </p:spPr>
      </p:pic>
      <p:pic>
        <p:nvPicPr>
          <p:cNvPr id="6" name="Picture 5" descr="스크린샷 2015-08-27 오후 4.15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45" y="772309"/>
            <a:ext cx="5068455" cy="32582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21753"/>
            <a:ext cx="139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7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협업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Tool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3" y="4595092"/>
            <a:ext cx="2388169" cy="19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3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스크린샷 2015-08-27 오후 4.21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64" y="634999"/>
            <a:ext cx="5291017" cy="42195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-21753"/>
            <a:ext cx="139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7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협업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Tool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541" y="5162143"/>
            <a:ext cx="4837549" cy="13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4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33051" y="862280"/>
            <a:ext cx="4905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보고서 작성하랴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사진 찍으랴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번거롭구만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</a:p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아이고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사무국에서 또 잘못 입력 됬다고 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전화가 오는구만</a:t>
            </a:r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7" y="2138484"/>
            <a:ext cx="41275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02927" y="5149360"/>
            <a:ext cx="83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멘토님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73993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" y="1133229"/>
            <a:ext cx="4987214" cy="4987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6537" y="1267172"/>
            <a:ext cx="31100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이름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강성훈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(21)</a:t>
            </a: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직업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코딩 노예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티몬 노예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역할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프론트엔드 개발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       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사실상 풀스택</a:t>
            </a:r>
            <a:r>
              <a:rPr lang="ko-KR" altLang="ko-KR" sz="2000" dirty="0">
                <a:latin typeface="나눔고딕"/>
                <a:ea typeface="나눔고딕"/>
                <a:cs typeface="나눔고딕"/>
              </a:rPr>
              <a:t>)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     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인간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크롤러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0700" y="3368202"/>
            <a:ext cx="22749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나눔고딕"/>
                <a:ea typeface="나눔고딕"/>
                <a:cs typeface="나눔고딕"/>
              </a:rPr>
              <a:t>somat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웹페이지 제작자</a:t>
            </a:r>
            <a:endParaRPr lang="en-US" altLang="ko-KR" sz="14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Slack-bot </a:t>
            </a:r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제작자</a:t>
            </a:r>
            <a:endParaRPr lang="en-US" altLang="ko-KR" sz="14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Burger-slave </a:t>
            </a:r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제작자</a:t>
            </a:r>
            <a:endParaRPr lang="en-US" altLang="ko-KR" sz="14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en-US" altLang="ko-KR" sz="1400" dirty="0" err="1" smtClean="0">
                <a:latin typeface="나눔고딕"/>
                <a:ea typeface="나눔고딕"/>
                <a:cs typeface="나눔고딕"/>
              </a:rPr>
              <a:t>couchDB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-loader </a:t>
            </a:r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제작자</a:t>
            </a:r>
            <a:endParaRPr lang="en-US" altLang="ko-KR" sz="14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미친면 성애자</a:t>
            </a:r>
            <a:endParaRPr lang="en-US" altLang="ko-KR" sz="1400" dirty="0"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14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그리고 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…</a:t>
            </a:r>
          </a:p>
          <a:p>
            <a:pPr algn="ctr"/>
            <a:endParaRPr lang="en-US" altLang="ko-KR" sz="1400" dirty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en-US" altLang="ko-KR" sz="1400" dirty="0" err="1" smtClean="0">
                <a:latin typeface="나눔고딕"/>
                <a:ea typeface="나눔고딕"/>
                <a:cs typeface="나눔고딕"/>
              </a:rPr>
              <a:t>Github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400" dirty="0" smtClean="0">
                <a:latin typeface="나눔고딕"/>
                <a:ea typeface="나눔고딕"/>
                <a:cs typeface="나눔고딕"/>
              </a:rPr>
              <a:t>꿀잼보따리 </a:t>
            </a:r>
            <a:r>
              <a:rPr lang="en-US" altLang="ko-KR" sz="1400" dirty="0" smtClean="0">
                <a:latin typeface="나눔고딕"/>
                <a:ea typeface="나눔고딕"/>
                <a:cs typeface="나눔고딕"/>
              </a:rPr>
              <a:t>master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753048" y="5399527"/>
            <a:ext cx="3390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나눔고딕"/>
                <a:ea typeface="나눔고딕"/>
                <a:cs typeface="나눔고딕"/>
              </a:rPr>
              <a:t>https://</a:t>
            </a:r>
            <a:r>
              <a:rPr lang="en-US" sz="1400" dirty="0" err="1">
                <a:latin typeface="나눔고딕"/>
                <a:ea typeface="나눔고딕"/>
                <a:cs typeface="나눔고딕"/>
              </a:rPr>
              <a:t>github.com</a:t>
            </a:r>
            <a:r>
              <a:rPr lang="en-US" sz="1400" dirty="0">
                <a:latin typeface="나눔고딕"/>
                <a:ea typeface="나눔고딕"/>
                <a:cs typeface="나눔고딕"/>
              </a:rPr>
              <a:t>/</a:t>
            </a:r>
            <a:r>
              <a:rPr lang="en-US" sz="1400" dirty="0" err="1">
                <a:latin typeface="나눔고딕"/>
                <a:ea typeface="나눔고딕"/>
                <a:cs typeface="나눔고딕"/>
              </a:rPr>
              <a:t>devholic</a:t>
            </a:r>
            <a:r>
              <a:rPr lang="en-US" sz="1400" dirty="0">
                <a:latin typeface="나눔고딕"/>
                <a:ea typeface="나눔고딕"/>
                <a:cs typeface="나눔고딕"/>
              </a:rPr>
              <a:t>/</a:t>
            </a:r>
            <a:r>
              <a:rPr lang="en-US" sz="1400" dirty="0" err="1">
                <a:latin typeface="나눔고딕"/>
                <a:ea typeface="나눔고딕"/>
                <a:cs typeface="나눔고딕"/>
              </a:rPr>
              <a:t>honeyjam</a:t>
            </a:r>
            <a:endParaRPr lang="en-US" sz="1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8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팀원 소개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6663" y="3669116"/>
            <a:ext cx="80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기타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9252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" y="1109579"/>
            <a:ext cx="4791036" cy="47910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2956" y="1415293"/>
            <a:ext cx="2903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이름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이재연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(26)</a:t>
            </a: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직업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여대 수료생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역할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DB,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Android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개발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1239" y="3955737"/>
            <a:ext cx="2549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DB 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브레이커</a:t>
            </a:r>
          </a:p>
          <a:p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수면 브레이커 </a:t>
            </a:r>
            <a:r>
              <a:rPr lang="ko-KR" altLang="ko-KR" sz="1600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 잠을 안잠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)</a:t>
            </a:r>
          </a:p>
          <a:p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양꼬치 브레이커</a:t>
            </a:r>
            <a:endParaRPr lang="en-US" altLang="ko-KR" sz="16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3082" y="4017292"/>
            <a:ext cx="80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기타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8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팀원 소개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5767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akaoTalk_Photo_2015-08-27-17-32-29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50397" y="1281604"/>
            <a:ext cx="6194387" cy="46457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92830" y="1221066"/>
            <a:ext cx="38395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이름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민종현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(26)</a:t>
            </a: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직업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고졸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역할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백엔드 개발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검색엔진 개발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4789" y="3742713"/>
            <a:ext cx="1710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집에 잘 가지않음</a:t>
            </a:r>
            <a:endParaRPr lang="en-US" altLang="ko-KR" sz="16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셋 중에 가장 정상</a:t>
            </a:r>
            <a:endParaRPr lang="en-US" altLang="ko-KR" sz="16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발표자</a:t>
            </a:r>
            <a:endParaRPr lang="en-US" altLang="ko-KR" sz="16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12956" y="3823065"/>
            <a:ext cx="80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기타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8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팀원 소개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286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KakaoTalk_Photo_2015-08-27-17-39-2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47" y="523666"/>
            <a:ext cx="7305008" cy="54787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1338" y="6144179"/>
            <a:ext cx="3480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센터에서 한강까지 걸어 갔다 온날</a:t>
            </a:r>
            <a:endParaRPr lang="en-US" altLang="ko-KR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새벽 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4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시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..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8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팀원 소개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570819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96008" y="1503792"/>
            <a:ext cx="42263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나눔고딕"/>
                <a:ea typeface="나눔고딕"/>
                <a:cs typeface="나눔고딕"/>
              </a:rPr>
              <a:t>그리고 우리팀의 </a:t>
            </a:r>
            <a:endParaRPr lang="en-US" altLang="ko-KR" sz="44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4400" dirty="0" smtClean="0">
                <a:latin typeface="나눔고딕"/>
                <a:ea typeface="나눔고딕"/>
                <a:cs typeface="나눔고딕"/>
              </a:rPr>
              <a:t>정신적 지주이자</a:t>
            </a:r>
            <a:r>
              <a:rPr lang="en-US" altLang="ko-KR" sz="4400" dirty="0" smtClean="0">
                <a:latin typeface="나눔고딕"/>
                <a:ea typeface="나눔고딕"/>
                <a:cs typeface="나눔고딕"/>
              </a:rPr>
              <a:t>,</a:t>
            </a:r>
          </a:p>
          <a:p>
            <a:pPr algn="ctr"/>
            <a:r>
              <a:rPr lang="ko-KR" altLang="en-US" sz="4400" dirty="0" smtClean="0">
                <a:latin typeface="나눔고딕"/>
                <a:ea typeface="나눔고딕"/>
                <a:cs typeface="나눔고딕"/>
              </a:rPr>
              <a:t>기술적 지주이자</a:t>
            </a:r>
            <a:r>
              <a:rPr lang="en-US" altLang="ko-KR" sz="4400" dirty="0" smtClean="0">
                <a:latin typeface="나눔고딕"/>
                <a:ea typeface="나눔고딕"/>
                <a:cs typeface="나눔고딕"/>
              </a:rPr>
              <a:t>,</a:t>
            </a:r>
          </a:p>
          <a:p>
            <a:pPr algn="ctr"/>
            <a:r>
              <a:rPr lang="en-US" altLang="ko-KR" sz="4400" dirty="0" smtClean="0">
                <a:latin typeface="나눔고딕"/>
                <a:ea typeface="나눔고딕"/>
                <a:cs typeface="나눔고딕"/>
              </a:rPr>
              <a:t>….</a:t>
            </a:r>
            <a:r>
              <a:rPr lang="ko-KR" altLang="en-US" sz="44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44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en-US" altLang="ko-KR" sz="4400" dirty="0" smtClean="0">
                <a:latin typeface="나눔고딕"/>
                <a:ea typeface="나눔고딕"/>
                <a:cs typeface="나눔고딕"/>
              </a:rPr>
              <a:t>….</a:t>
            </a:r>
          </a:p>
          <a:p>
            <a:pPr algn="ctr"/>
            <a:r>
              <a:rPr lang="en-US" altLang="ko-KR" sz="4400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4400" dirty="0">
                <a:latin typeface="나눔고딕"/>
                <a:ea typeface="나눔고딕"/>
                <a:cs typeface="나눔고딕"/>
              </a:rPr>
            </a:br>
            <a:r>
              <a:rPr lang="ko-KR" altLang="en-US" sz="4400" dirty="0" smtClean="0">
                <a:latin typeface="나눔고딕"/>
                <a:ea typeface="나눔고딕"/>
                <a:cs typeface="나눔고딕"/>
              </a:rPr>
              <a:t> 그냥 대장님</a:t>
            </a:r>
            <a:endParaRPr lang="en-US" sz="4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8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팀원 소개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08050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805" y="2032535"/>
            <a:ext cx="171072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고통 받는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저희 팀에게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000" dirty="0" smtClean="0">
                <a:latin typeface="나눔고딕"/>
                <a:ea typeface="나눔고딕"/>
                <a:cs typeface="나눔고딕"/>
              </a:rPr>
            </a:b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항상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기름진 </a:t>
            </a:r>
            <a:r>
              <a:rPr lang="ko-KR" altLang="en-US" sz="2000" b="1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음식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과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귀중한 </a:t>
            </a:r>
            <a:r>
              <a:rPr lang="ko-KR" altLang="en-US" sz="2000" b="1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지식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을</a:t>
            </a:r>
            <a:endParaRPr lang="en-US" altLang="ko-KR" sz="2000" dirty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선사해주시는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2000" dirty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김태완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대장님</a:t>
            </a:r>
            <a:endParaRPr lang="en-US" altLang="ko-KR" sz="20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4" y="1113692"/>
            <a:ext cx="6096622" cy="50238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8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팀원 소개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991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KakaoTalk_Photo_2015-08-27-17-40-5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3427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5" name="TextBox 4"/>
          <p:cNvSpPr txBox="1"/>
          <p:nvPr/>
        </p:nvSpPr>
        <p:spPr>
          <a:xfrm>
            <a:off x="0" y="-217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관계자 인터뷰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082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3107" y="5360562"/>
            <a:ext cx="817403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https://</a:t>
            </a:r>
            <a:r>
              <a:rPr lang="en-US" sz="3200" dirty="0" err="1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github.com</a:t>
            </a:r>
            <a:r>
              <a:rPr lang="en-US" sz="32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en-US" sz="3200" dirty="0" err="1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devholic</a:t>
            </a:r>
            <a:r>
              <a:rPr lang="en-US" sz="32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en-US" sz="3200" dirty="0" err="1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SOMAReport</a:t>
            </a:r>
            <a:endParaRPr 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02944" y="6442501"/>
            <a:ext cx="3301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/>
                <a:ea typeface="나눔고딕"/>
                <a:cs typeface="나눔고딕"/>
              </a:rPr>
              <a:t>많은 관심과 참여 부탁드립니다 </a:t>
            </a:r>
            <a:r>
              <a:rPr lang="en-US" altLang="ko-KR" sz="1600" dirty="0" smtClean="0">
                <a:latin typeface="나눔고딕"/>
                <a:ea typeface="나눔고딕"/>
                <a:cs typeface="나눔고딕"/>
              </a:rPr>
              <a:t>^_^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62739" y="1132062"/>
            <a:ext cx="595694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latin typeface="나눔고딕"/>
                <a:ea typeface="나눔고딕"/>
                <a:cs typeface="나눔고딕"/>
              </a:rPr>
              <a:t>Software Maestro</a:t>
            </a:r>
          </a:p>
          <a:p>
            <a:pPr algn="ctr"/>
            <a:r>
              <a:rPr lang="en-US" sz="5400" b="1" dirty="0" smtClean="0">
                <a:latin typeface="나눔고딕"/>
                <a:ea typeface="나눔고딕"/>
                <a:cs typeface="나눔고딕"/>
              </a:rPr>
              <a:t>Open Project</a:t>
            </a:r>
            <a:endParaRPr lang="en-US" sz="5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54976" y="3684851"/>
            <a:ext cx="2836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latin typeface="나눔고딕"/>
                <a:ea typeface="나눔고딕"/>
                <a:cs typeface="나눔고딕"/>
              </a:rPr>
              <a:t>시작합니다</a:t>
            </a:r>
            <a:endParaRPr lang="en-US" sz="44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12" y="2356775"/>
            <a:ext cx="2473453" cy="26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5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33051" y="862280"/>
            <a:ext cx="49053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보고서 작성하랴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사진 찍으랴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번거롭구만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</a:p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아이고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사무국에서 또 잘못 입력 됬다고 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전화가 오는구만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</a:p>
          <a:p>
            <a:pPr algn="ctr"/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이 내용은 멘티가 못봤으면 좋겠는데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..”</a:t>
            </a:r>
            <a:endParaRPr lang="en-US" altLang="ko-KR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7" y="2138484"/>
            <a:ext cx="4127500" cy="2971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02927" y="5149360"/>
            <a:ext cx="83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멘토님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337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48529" y="922420"/>
            <a:ext cx="4405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“작성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파일 첨부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프린트 기능들을 쉽게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처리하고 관리하면 좋겠다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3280" y="5238304"/>
            <a:ext cx="4095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보고서를 작성하는 웹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앱을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제공하여 사진첨부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프린트 기능들을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제공하는 시스템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848185" y="1942849"/>
            <a:ext cx="23091" cy="289790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7" y="2138484"/>
            <a:ext cx="4127500" cy="2971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02927" y="5149360"/>
            <a:ext cx="83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멘토님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95446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5451" y="936427"/>
            <a:ext cx="4570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시간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장소와 같은 내용을 잘못 표기하는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일이 없었으면 좋겠다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9890" y="5266738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시간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장소와 같은 데이터는 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시스템적으로 자동 계산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809108" y="1975518"/>
            <a:ext cx="23091" cy="289790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7" y="2138484"/>
            <a:ext cx="4127500" cy="2971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02927" y="5149360"/>
            <a:ext cx="83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멘토님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605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694" y="1002634"/>
            <a:ext cx="441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멘토링 보고서에서 민감한 내용은 멘티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들에게 숨기고 싶다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”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9479" y="5332945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보고서 작성시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특정 내용은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숨길 수 있도록 하는 기능 제공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862582" y="2041725"/>
            <a:ext cx="23091" cy="289790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-21753"/>
            <a:ext cx="13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문제 제기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7" y="2138484"/>
            <a:ext cx="4127500" cy="2971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02927" y="5149360"/>
            <a:ext cx="83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멘토님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5913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1681</TotalTime>
  <Words>2311</Words>
  <Application>Microsoft Macintosh PowerPoint</Application>
  <PresentationFormat>On-screen Show (4:3)</PresentationFormat>
  <Paragraphs>546</Paragraphs>
  <Slides>58</Slides>
  <Notes>25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Clarity</vt:lpstr>
      <vt:lpstr>SOMA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Drive</vt:lpstr>
      <vt:lpstr>couchDB 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SOMA Report</dc:title>
  <dc:creator>Min Jong</dc:creator>
  <cp:lastModifiedBy>Min Jong</cp:lastModifiedBy>
  <cp:revision>85</cp:revision>
  <dcterms:created xsi:type="dcterms:W3CDTF">2015-08-21T06:39:13Z</dcterms:created>
  <dcterms:modified xsi:type="dcterms:W3CDTF">2015-08-27T21:39:01Z</dcterms:modified>
</cp:coreProperties>
</file>